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9"/>
  </p:notesMasterIdLst>
  <p:handoutMasterIdLst>
    <p:handoutMasterId r:id="rId10"/>
  </p:handoutMasterIdLst>
  <p:sldIdLst>
    <p:sldId id="259" r:id="rId3"/>
    <p:sldId id="262" r:id="rId4"/>
    <p:sldId id="276" r:id="rId5"/>
    <p:sldId id="1729" r:id="rId6"/>
    <p:sldId id="1731" r:id="rId7"/>
    <p:sldId id="260" r:id="rId8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262"/>
          </p14:sldIdLst>
        </p14:section>
        <p14:section name="内容页" id="{EB11151C-0E14-47B0-8218-1431BF894351}">
          <p14:sldIdLst>
            <p14:sldId id="276"/>
            <p14:sldId id="1729"/>
            <p14:sldId id="1731"/>
          </p14:sldIdLst>
        </p14:section>
        <p14:section name="封底" id="{843E591D-6EE2-4691-951C-C0C689F22170}">
          <p14:sldIdLst>
            <p14:sldId id="260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 varScale="1">
        <p:scale>
          <a:sx n="63" d="100"/>
          <a:sy n="63" d="100"/>
        </p:scale>
        <p:origin x="732" y="36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2022/5/15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2022/5/15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dirty="0"/>
              <a:t>简易版抖音开发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fld id="{045CE301-1C36-4793-AA14-14B8D1577BED}" type="datetime2">
              <a:rPr lang="zh-CN" altLang="en-US" smtClean="0"/>
              <a:pPr/>
              <a:t>2022年5月15日</a:t>
            </a:fld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董广玉</a:t>
            </a:r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>
            <a:extLst>
              <a:ext uri="{FF2B5EF4-FFF2-40B4-BE49-F238E27FC236}">
                <a16:creationId xmlns:a16="http://schemas.microsoft.com/office/drawing/2014/main" id="{EE79199E-F6B2-4AB7-AD45-DF9746ABEC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>
            <a:extLst>
              <a:ext uri="{FF2B5EF4-FFF2-40B4-BE49-F238E27FC236}">
                <a16:creationId xmlns:a16="http://schemas.microsoft.com/office/drawing/2014/main" id="{A7DD4836-010D-456E-BBA3-89944340FA4A}"/>
              </a:ext>
            </a:extLst>
          </p:cNvPr>
          <p:cNvSpPr/>
          <p:nvPr/>
        </p:nvSpPr>
        <p:spPr>
          <a:xfrm>
            <a:off x="6417990" y="23490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项目介绍</a:t>
            </a:r>
          </a:p>
        </p:txBody>
      </p: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9A01E40F-4D27-46E0-B3C8-ACC612FF8694}"/>
              </a:ext>
            </a:extLst>
          </p:cNvPr>
          <p:cNvGrpSpPr/>
          <p:nvPr/>
        </p:nvGrpSpPr>
        <p:grpSpPr>
          <a:xfrm>
            <a:off x="5487715" y="2349000"/>
            <a:ext cx="720000" cy="720000"/>
            <a:chOff x="5412150" y="1180600"/>
            <a:chExt cx="720000" cy="720000"/>
          </a:xfrm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F1E9CFB-5705-4342-969C-1BBB6EB698F5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21E43874-40A0-4EC5-9CA2-95CEB3981475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4DFF296D-4CA6-4FC2-8D7B-1BAFF1CF78B8}"/>
              </a:ext>
            </a:extLst>
          </p:cNvPr>
          <p:cNvGrpSpPr/>
          <p:nvPr/>
        </p:nvGrpSpPr>
        <p:grpSpPr>
          <a:xfrm>
            <a:off x="5487715" y="3429000"/>
            <a:ext cx="720000" cy="720000"/>
            <a:chOff x="5412150" y="2260600"/>
            <a:chExt cx="720000" cy="720000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AB4503D4-DDDF-487D-9490-1ED837433D97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7BCC96CB-D24E-491C-9D07-0DA9EADF43B3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>
            <a:extLst>
              <a:ext uri="{FF2B5EF4-FFF2-40B4-BE49-F238E27FC236}">
                <a16:creationId xmlns:a16="http://schemas.microsoft.com/office/drawing/2014/main" id="{6043BFAA-FB50-4303-9785-5DF074A22CF4}"/>
              </a:ext>
            </a:extLst>
          </p:cNvPr>
          <p:cNvSpPr/>
          <p:nvPr/>
        </p:nvSpPr>
        <p:spPr>
          <a:xfrm>
            <a:off x="6417990" y="342900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程序设计</a:t>
            </a:r>
          </a:p>
        </p:txBody>
      </p:sp>
    </p:spTree>
    <p:extLst>
      <p:ext uri="{BB962C8B-B14F-4D97-AF65-F5344CB8AC3E}">
        <p14:creationId xmlns:p14="http://schemas.microsoft.com/office/powerpoint/2010/main" val="1317321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项目介绍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AC02E08-0F11-418D-84E1-0EC96006BA9C}"/>
              </a:ext>
            </a:extLst>
          </p:cNvPr>
          <p:cNvSpPr/>
          <p:nvPr/>
        </p:nvSpPr>
        <p:spPr>
          <a:xfrm>
            <a:off x="367713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6E57E44E-7BFD-4EC9-9432-9C3641C7BD98}"/>
              </a:ext>
            </a:extLst>
          </p:cNvPr>
          <p:cNvSpPr/>
          <p:nvPr/>
        </p:nvSpPr>
        <p:spPr>
          <a:xfrm>
            <a:off x="546728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464D2D0-E11C-4C77-B1E3-8AB2B39435A8}"/>
              </a:ext>
            </a:extLst>
          </p:cNvPr>
          <p:cNvSpPr txBox="1"/>
          <p:nvPr/>
        </p:nvSpPr>
        <p:spPr>
          <a:xfrm>
            <a:off x="447424" y="2096529"/>
            <a:ext cx="3495925" cy="1157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视频信息流列表展示与视频播放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600BA6BA-33E4-4B89-9974-8AC2031EEF52}"/>
              </a:ext>
            </a:extLst>
          </p:cNvPr>
          <p:cNvSpPr/>
          <p:nvPr/>
        </p:nvSpPr>
        <p:spPr>
          <a:xfrm>
            <a:off x="4308181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5" name="平行四边形 24">
            <a:extLst>
              <a:ext uri="{FF2B5EF4-FFF2-40B4-BE49-F238E27FC236}">
                <a16:creationId xmlns:a16="http://schemas.microsoft.com/office/drawing/2014/main" id="{6B0785F9-B2CB-4BE3-8002-334F3B573CA9}"/>
              </a:ext>
            </a:extLst>
          </p:cNvPr>
          <p:cNvSpPr/>
          <p:nvPr/>
        </p:nvSpPr>
        <p:spPr>
          <a:xfrm>
            <a:off x="4487196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AA8EBAE2-9583-4857-9A4B-91E0E4CBCD1D}"/>
              </a:ext>
            </a:extLst>
          </p:cNvPr>
          <p:cNvSpPr/>
          <p:nvPr/>
        </p:nvSpPr>
        <p:spPr>
          <a:xfrm>
            <a:off x="8248650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1694BED6-84B2-424C-A5BB-192C25A22A1B}"/>
              </a:ext>
            </a:extLst>
          </p:cNvPr>
          <p:cNvSpPr/>
          <p:nvPr/>
        </p:nvSpPr>
        <p:spPr>
          <a:xfrm>
            <a:off x="8427665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C18C375-85C7-4EDC-A9EC-4D6BDA947A6C}"/>
              </a:ext>
            </a:extLst>
          </p:cNvPr>
          <p:cNvSpPr txBox="1"/>
          <p:nvPr/>
        </p:nvSpPr>
        <p:spPr>
          <a:xfrm>
            <a:off x="4410871" y="2096529"/>
            <a:ext cx="3495925" cy="1157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视频拍摄录制与视频上传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D13055D-32CB-42E4-9CE0-4A29D0AAC0F1}"/>
              </a:ext>
            </a:extLst>
          </p:cNvPr>
          <p:cNvSpPr txBox="1"/>
          <p:nvPr/>
        </p:nvSpPr>
        <p:spPr>
          <a:xfrm>
            <a:off x="8327534" y="2096529"/>
            <a:ext cx="3495925" cy="594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账号登录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right-quote-sign_36811">
            <a:extLst>
              <a:ext uri="{FF2B5EF4-FFF2-40B4-BE49-F238E27FC236}">
                <a16:creationId xmlns:a16="http://schemas.microsoft.com/office/drawing/2014/main" id="{C304BC78-635D-4B9D-B698-2A60E9873480}"/>
              </a:ext>
            </a:extLst>
          </p:cNvPr>
          <p:cNvSpPr>
            <a:spLocks noChangeAspect="1"/>
          </p:cNvSpPr>
          <p:nvPr/>
        </p:nvSpPr>
        <p:spPr bwMode="auto">
          <a:xfrm>
            <a:off x="115146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2" name="right-quote-sign_36811">
            <a:extLst>
              <a:ext uri="{FF2B5EF4-FFF2-40B4-BE49-F238E27FC236}">
                <a16:creationId xmlns:a16="http://schemas.microsoft.com/office/drawing/2014/main" id="{2DB4D820-43FD-4B27-BAF2-D7967A8DBCEE}"/>
              </a:ext>
            </a:extLst>
          </p:cNvPr>
          <p:cNvSpPr>
            <a:spLocks noChangeAspect="1"/>
          </p:cNvSpPr>
          <p:nvPr/>
        </p:nvSpPr>
        <p:spPr bwMode="auto">
          <a:xfrm>
            <a:off x="757133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3" name="right-quote-sign_36811">
            <a:extLst>
              <a:ext uri="{FF2B5EF4-FFF2-40B4-BE49-F238E27FC236}">
                <a16:creationId xmlns:a16="http://schemas.microsoft.com/office/drawing/2014/main" id="{4D772AA8-FB2E-4339-91A5-414CE986B96D}"/>
              </a:ext>
            </a:extLst>
          </p:cNvPr>
          <p:cNvSpPr>
            <a:spLocks noChangeAspect="1"/>
          </p:cNvSpPr>
          <p:nvPr/>
        </p:nvSpPr>
        <p:spPr bwMode="auto">
          <a:xfrm>
            <a:off x="36279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699042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程序设计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AC02E08-0F11-418D-84E1-0EC96006BA9C}"/>
              </a:ext>
            </a:extLst>
          </p:cNvPr>
          <p:cNvSpPr/>
          <p:nvPr/>
        </p:nvSpPr>
        <p:spPr>
          <a:xfrm>
            <a:off x="367713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6E57E44E-7BFD-4EC9-9432-9C3641C7BD98}"/>
              </a:ext>
            </a:extLst>
          </p:cNvPr>
          <p:cNvSpPr/>
          <p:nvPr/>
        </p:nvSpPr>
        <p:spPr>
          <a:xfrm>
            <a:off x="546728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464D2D0-E11C-4C77-B1E3-8AB2B39435A8}"/>
              </a:ext>
            </a:extLst>
          </p:cNvPr>
          <p:cNvSpPr txBox="1"/>
          <p:nvPr/>
        </p:nvSpPr>
        <p:spPr>
          <a:xfrm>
            <a:off x="447424" y="2096529"/>
            <a:ext cx="3495925" cy="1717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BottomNavigation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底部导航栏作为程序显示框架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600BA6BA-33E4-4B89-9974-8AC2031EEF52}"/>
              </a:ext>
            </a:extLst>
          </p:cNvPr>
          <p:cNvSpPr/>
          <p:nvPr/>
        </p:nvSpPr>
        <p:spPr>
          <a:xfrm>
            <a:off x="4308181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5" name="平行四边形 24">
            <a:extLst>
              <a:ext uri="{FF2B5EF4-FFF2-40B4-BE49-F238E27FC236}">
                <a16:creationId xmlns:a16="http://schemas.microsoft.com/office/drawing/2014/main" id="{6B0785F9-B2CB-4BE3-8002-334F3B573CA9}"/>
              </a:ext>
            </a:extLst>
          </p:cNvPr>
          <p:cNvSpPr/>
          <p:nvPr/>
        </p:nvSpPr>
        <p:spPr>
          <a:xfrm>
            <a:off x="4487196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AA8EBAE2-9583-4857-9A4B-91E0E4CBCD1D}"/>
              </a:ext>
            </a:extLst>
          </p:cNvPr>
          <p:cNvSpPr/>
          <p:nvPr/>
        </p:nvSpPr>
        <p:spPr>
          <a:xfrm>
            <a:off x="8248650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1694BED6-84B2-424C-A5BB-192C25A22A1B}"/>
              </a:ext>
            </a:extLst>
          </p:cNvPr>
          <p:cNvSpPr/>
          <p:nvPr/>
        </p:nvSpPr>
        <p:spPr>
          <a:xfrm>
            <a:off x="8427665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C18C375-85C7-4EDC-A9EC-4D6BDA947A6C}"/>
              </a:ext>
            </a:extLst>
          </p:cNvPr>
          <p:cNvSpPr txBox="1"/>
          <p:nvPr/>
        </p:nvSpPr>
        <p:spPr>
          <a:xfrm>
            <a:off x="4410871" y="2096529"/>
            <a:ext cx="3495925" cy="1645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ViewPager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和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TabLayout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作视频多列展示的框架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D13055D-32CB-42E4-9CE0-4A29D0AAC0F1}"/>
              </a:ext>
            </a:extLst>
          </p:cNvPr>
          <p:cNvSpPr txBox="1"/>
          <p:nvPr/>
        </p:nvSpPr>
        <p:spPr>
          <a:xfrm>
            <a:off x="8327534" y="2096529"/>
            <a:ext cx="3495925" cy="1714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RecyclerView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和</a:t>
            </a: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VideoView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展示视频列表与播放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right-quote-sign_36811">
            <a:extLst>
              <a:ext uri="{FF2B5EF4-FFF2-40B4-BE49-F238E27FC236}">
                <a16:creationId xmlns:a16="http://schemas.microsoft.com/office/drawing/2014/main" id="{C304BC78-635D-4B9D-B698-2A60E9873480}"/>
              </a:ext>
            </a:extLst>
          </p:cNvPr>
          <p:cNvSpPr>
            <a:spLocks noChangeAspect="1"/>
          </p:cNvSpPr>
          <p:nvPr/>
        </p:nvSpPr>
        <p:spPr bwMode="auto">
          <a:xfrm>
            <a:off x="115146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2" name="right-quote-sign_36811">
            <a:extLst>
              <a:ext uri="{FF2B5EF4-FFF2-40B4-BE49-F238E27FC236}">
                <a16:creationId xmlns:a16="http://schemas.microsoft.com/office/drawing/2014/main" id="{2DB4D820-43FD-4B27-BAF2-D7967A8DBCEE}"/>
              </a:ext>
            </a:extLst>
          </p:cNvPr>
          <p:cNvSpPr>
            <a:spLocks noChangeAspect="1"/>
          </p:cNvSpPr>
          <p:nvPr/>
        </p:nvSpPr>
        <p:spPr bwMode="auto">
          <a:xfrm>
            <a:off x="757133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3" name="right-quote-sign_36811">
            <a:extLst>
              <a:ext uri="{FF2B5EF4-FFF2-40B4-BE49-F238E27FC236}">
                <a16:creationId xmlns:a16="http://schemas.microsoft.com/office/drawing/2014/main" id="{4D772AA8-FB2E-4339-91A5-414CE986B96D}"/>
              </a:ext>
            </a:extLst>
          </p:cNvPr>
          <p:cNvSpPr>
            <a:spLocks noChangeAspect="1"/>
          </p:cNvSpPr>
          <p:nvPr/>
        </p:nvSpPr>
        <p:spPr bwMode="auto">
          <a:xfrm>
            <a:off x="36279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8529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A36A63-6407-45DB-8AF3-FC0B12FAC7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程序设计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0037CA-5133-4503-AFF7-C411429ED8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4514A2-C7E6-4781-8BA1-F0396B88D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AC02E08-0F11-418D-84E1-0EC96006BA9C}"/>
              </a:ext>
            </a:extLst>
          </p:cNvPr>
          <p:cNvSpPr/>
          <p:nvPr/>
        </p:nvSpPr>
        <p:spPr>
          <a:xfrm>
            <a:off x="367713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6E57E44E-7BFD-4EC9-9432-9C3641C7BD98}"/>
              </a:ext>
            </a:extLst>
          </p:cNvPr>
          <p:cNvSpPr/>
          <p:nvPr/>
        </p:nvSpPr>
        <p:spPr>
          <a:xfrm>
            <a:off x="546728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464D2D0-E11C-4C77-B1E3-8AB2B39435A8}"/>
              </a:ext>
            </a:extLst>
          </p:cNvPr>
          <p:cNvSpPr txBox="1"/>
          <p:nvPr/>
        </p:nvSpPr>
        <p:spPr>
          <a:xfrm>
            <a:off x="447424" y="2096529"/>
            <a:ext cx="3495925" cy="1157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Retrofit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获取和发布视频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600BA6BA-33E4-4B89-9974-8AC2031EEF52}"/>
              </a:ext>
            </a:extLst>
          </p:cNvPr>
          <p:cNvSpPr/>
          <p:nvPr/>
        </p:nvSpPr>
        <p:spPr>
          <a:xfrm>
            <a:off x="4308181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5" name="平行四边形 24">
            <a:extLst>
              <a:ext uri="{FF2B5EF4-FFF2-40B4-BE49-F238E27FC236}">
                <a16:creationId xmlns:a16="http://schemas.microsoft.com/office/drawing/2014/main" id="{6B0785F9-B2CB-4BE3-8002-334F3B573CA9}"/>
              </a:ext>
            </a:extLst>
          </p:cNvPr>
          <p:cNvSpPr/>
          <p:nvPr/>
        </p:nvSpPr>
        <p:spPr>
          <a:xfrm>
            <a:off x="4487196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AA8EBAE2-9583-4857-9A4B-91E0E4CBCD1D}"/>
              </a:ext>
            </a:extLst>
          </p:cNvPr>
          <p:cNvSpPr/>
          <p:nvPr/>
        </p:nvSpPr>
        <p:spPr>
          <a:xfrm>
            <a:off x="8248650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1694BED6-84B2-424C-A5BB-192C25A22A1B}"/>
              </a:ext>
            </a:extLst>
          </p:cNvPr>
          <p:cNvSpPr/>
          <p:nvPr/>
        </p:nvSpPr>
        <p:spPr>
          <a:xfrm>
            <a:off x="8427665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C18C375-85C7-4EDC-A9EC-4D6BDA947A6C}"/>
              </a:ext>
            </a:extLst>
          </p:cNvPr>
          <p:cNvSpPr txBox="1"/>
          <p:nvPr/>
        </p:nvSpPr>
        <p:spPr>
          <a:xfrm>
            <a:off x="4410871" y="2096529"/>
            <a:ext cx="3495925" cy="1154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调用系统相机录像与拍照并保存到本地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D13055D-32CB-42E4-9CE0-4A29D0AAC0F1}"/>
              </a:ext>
            </a:extLst>
          </p:cNvPr>
          <p:cNvSpPr txBox="1"/>
          <p:nvPr/>
        </p:nvSpPr>
        <p:spPr>
          <a:xfrm>
            <a:off x="8327534" y="2096529"/>
            <a:ext cx="3495925" cy="1154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SharedPreferences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保存账号密码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right-quote-sign_36811">
            <a:extLst>
              <a:ext uri="{FF2B5EF4-FFF2-40B4-BE49-F238E27FC236}">
                <a16:creationId xmlns:a16="http://schemas.microsoft.com/office/drawing/2014/main" id="{C304BC78-635D-4B9D-B698-2A60E9873480}"/>
              </a:ext>
            </a:extLst>
          </p:cNvPr>
          <p:cNvSpPr>
            <a:spLocks noChangeAspect="1"/>
          </p:cNvSpPr>
          <p:nvPr/>
        </p:nvSpPr>
        <p:spPr bwMode="auto">
          <a:xfrm>
            <a:off x="115146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2" name="right-quote-sign_36811">
            <a:extLst>
              <a:ext uri="{FF2B5EF4-FFF2-40B4-BE49-F238E27FC236}">
                <a16:creationId xmlns:a16="http://schemas.microsoft.com/office/drawing/2014/main" id="{2DB4D820-43FD-4B27-BAF2-D7967A8DBCEE}"/>
              </a:ext>
            </a:extLst>
          </p:cNvPr>
          <p:cNvSpPr>
            <a:spLocks noChangeAspect="1"/>
          </p:cNvSpPr>
          <p:nvPr/>
        </p:nvSpPr>
        <p:spPr bwMode="auto">
          <a:xfrm>
            <a:off x="757133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3" name="right-quote-sign_36811">
            <a:extLst>
              <a:ext uri="{FF2B5EF4-FFF2-40B4-BE49-F238E27FC236}">
                <a16:creationId xmlns:a16="http://schemas.microsoft.com/office/drawing/2014/main" id="{4D772AA8-FB2E-4339-91A5-414CE986B96D}"/>
              </a:ext>
            </a:extLst>
          </p:cNvPr>
          <p:cNvSpPr>
            <a:spLocks noChangeAspect="1"/>
          </p:cNvSpPr>
          <p:nvPr/>
        </p:nvSpPr>
        <p:spPr bwMode="auto">
          <a:xfrm>
            <a:off x="36279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33838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9C5D1A1-6034-44EA-B2E2-0F02EF578E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spc="600" dirty="0"/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31871140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3840</TotalTime>
  <Words>81</Words>
  <Application>Microsoft Office PowerPoint</Application>
  <PresentationFormat>宽屏</PresentationFormat>
  <Paragraphs>20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等线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简易版抖音开发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dong guangyu</cp:lastModifiedBy>
  <cp:revision>105</cp:revision>
  <dcterms:created xsi:type="dcterms:W3CDTF">2019-01-23T14:14:04Z</dcterms:created>
  <dcterms:modified xsi:type="dcterms:W3CDTF">2022-05-15T04:43:44Z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